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50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84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29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57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22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71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43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64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71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10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58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C92B-C963-48D9-945C-102A48FFC341}" type="datetimeFigureOut">
              <a:rPr lang="sv-SE" smtClean="0"/>
              <a:t>2019-11-08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F250-BA7D-42AD-BC50-E03111EF5D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0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pdragpsykiskhalsa.se/kunskapsutbyte/" TargetMode="External"/><Relationship Id="rId2" Type="http://schemas.openxmlformats.org/officeDocument/2006/relationships/hyperlink" Target="https://vardochinsats.s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4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1072054" y="2173587"/>
            <a:ext cx="992487" cy="829743"/>
          </a:xfrm>
          <a:prstGeom prst="wedgeRectCallout">
            <a:avLst>
              <a:gd name="adj1" fmla="val 104061"/>
              <a:gd name="adj2" fmla="val -21452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Välj 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program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203026" y="323193"/>
            <a:ext cx="1613340" cy="546537"/>
          </a:xfrm>
          <a:prstGeom prst="wedgeRectCallout">
            <a:avLst>
              <a:gd name="adj1" fmla="val 43698"/>
              <a:gd name="adj2" fmla="val 203704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Användarguide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7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10772393" y="1943328"/>
            <a:ext cx="691732" cy="524744"/>
          </a:xfrm>
          <a:prstGeom prst="wedgeRectCallout">
            <a:avLst>
              <a:gd name="adj1" fmla="val -112436"/>
              <a:gd name="adj2" fmla="val -68567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Sök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9" y="1062383"/>
            <a:ext cx="8798956" cy="4530555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5735371" y="876032"/>
            <a:ext cx="1792663" cy="1163161"/>
          </a:xfrm>
          <a:prstGeom prst="wedgeRectCallout">
            <a:avLst>
              <a:gd name="adj1" fmla="val 25004"/>
              <a:gd name="adj2" fmla="val 89111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Filtrera på 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behandlings- </a:t>
            </a: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eller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 stödinsats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20" y="1062383"/>
            <a:ext cx="8798956" cy="4530555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4005558" y="948860"/>
            <a:ext cx="1416106" cy="888032"/>
          </a:xfrm>
          <a:prstGeom prst="wedgeRectCallout">
            <a:avLst>
              <a:gd name="adj1" fmla="val 14137"/>
              <a:gd name="adj2" fmla="val 139758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Filtrera på 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svårighetsgrad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445787" y="654270"/>
            <a:ext cx="1520351" cy="822364"/>
          </a:xfrm>
          <a:prstGeom prst="wedgeRectCallout">
            <a:avLst>
              <a:gd name="adj1" fmla="val 37847"/>
              <a:gd name="adj2" fmla="val 149769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Du kan k</a:t>
            </a: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ombinera</a:t>
            </a:r>
            <a:r>
              <a:rPr kumimoji="0" lang="sv-SE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flera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filter</a:t>
            </a:r>
            <a:r>
              <a:rPr kumimoji="0" lang="sv-SE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samtidigt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6609773" y="371047"/>
            <a:ext cx="2202453" cy="1506305"/>
          </a:xfrm>
          <a:prstGeom prst="wedgeRectCallout">
            <a:avLst>
              <a:gd name="adj1" fmla="val -92846"/>
              <a:gd name="adj2" fmla="val 84766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Exempel</a:t>
            </a: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 på filtrering: 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Elevhälsa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Lärare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barn/unga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hälsofrämjande insatser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lindriga tillstånd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5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246428" y="3646973"/>
            <a:ext cx="1702096" cy="860291"/>
          </a:xfrm>
          <a:prstGeom prst="wedgeRectCallout">
            <a:avLst>
              <a:gd name="adj1" fmla="val -110280"/>
              <a:gd name="adj2" fmla="val 43757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Skräddarsytt</a:t>
            </a: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 vård- och insatsprogram!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5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7360984" y="2813493"/>
            <a:ext cx="811972" cy="836015"/>
          </a:xfrm>
          <a:prstGeom prst="wedgeRectCallout">
            <a:avLst>
              <a:gd name="adj1" fmla="val -120160"/>
              <a:gd name="adj2" fmla="val -56953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Rensa</a:t>
            </a:r>
            <a:r>
              <a:rPr kumimoji="0" lang="sv-SE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alla filter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4280687" y="645258"/>
            <a:ext cx="1034431" cy="836015"/>
          </a:xfrm>
          <a:prstGeom prst="wedgeRectCallout">
            <a:avLst>
              <a:gd name="adj1" fmla="val 19363"/>
              <a:gd name="adj2" fmla="val 152120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Ändra </a:t>
            </a: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eller ta bort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</a:t>
            </a:r>
            <a:r>
              <a:rPr kumimoji="0" lang="sv-SE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filter när du vill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5"/>
            <a:ext cx="8797243" cy="4529673"/>
          </a:xfrm>
          <a:prstGeom prst="rect">
            <a:avLst/>
          </a:prstGeom>
        </p:spPr>
      </p:pic>
      <p:sp>
        <p:nvSpPr>
          <p:cNvPr id="5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497282" y="5215390"/>
            <a:ext cx="731051" cy="594691"/>
          </a:xfrm>
          <a:prstGeom prst="wedgeRectCallout">
            <a:avLst>
              <a:gd name="adj1" fmla="val -62027"/>
              <a:gd name="adj2" fmla="val -96877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Till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början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738520" y="442959"/>
            <a:ext cx="1796432" cy="741688"/>
          </a:xfrm>
          <a:prstGeom prst="wedgeRectCallout">
            <a:avLst>
              <a:gd name="adj1" fmla="val -52709"/>
              <a:gd name="adj2" fmla="val 131390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Valda filter </a:t>
            </a: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visas </a:t>
            </a: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överst på sidan när </a:t>
            </a:r>
            <a:r>
              <a:rPr lang="sv-SE" sz="1200" kern="0" noProof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du läser programmet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593038" y="2147159"/>
            <a:ext cx="731051" cy="594691"/>
          </a:xfrm>
          <a:prstGeom prst="wedgeRectCallout">
            <a:avLst>
              <a:gd name="adj1" fmla="val -46530"/>
              <a:gd name="adj2" fmla="val -100959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Stäng</a:t>
            </a:r>
            <a:r>
              <a:rPr kumimoji="0" lang="sv-SE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filter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349974" y="2420008"/>
            <a:ext cx="1520351" cy="822364"/>
          </a:xfrm>
          <a:prstGeom prst="wedgeRectCallout">
            <a:avLst>
              <a:gd name="adj1" fmla="val 8293"/>
              <a:gd name="adj2" fmla="val -106164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Sök</a:t>
            </a: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i programmen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628905" y="736865"/>
            <a:ext cx="1614734" cy="420296"/>
          </a:xfrm>
          <a:prstGeom prst="wedgeRectCallout">
            <a:avLst>
              <a:gd name="adj1" fmla="val -47835"/>
              <a:gd name="adj2" fmla="val 361688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Ord </a:t>
            </a: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eller begrepp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5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6055167" y="736865"/>
            <a:ext cx="1614734" cy="420296"/>
          </a:xfrm>
          <a:prstGeom prst="wedgeRectCallout">
            <a:avLst>
              <a:gd name="adj1" fmla="val 15809"/>
              <a:gd name="adj2" fmla="val 367464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Välj program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5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5812405" y="380816"/>
            <a:ext cx="2579036" cy="598320"/>
          </a:xfrm>
          <a:prstGeom prst="wedgeRectCallout">
            <a:avLst>
              <a:gd name="adj1" fmla="val -10109"/>
              <a:gd name="adj2" fmla="val 178659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Hjälp till att utveckla programmen genom att ge</a:t>
            </a:r>
            <a:r>
              <a:rPr kumimoji="0" lang="sv-SE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</a:t>
            </a:r>
            <a:r>
              <a:rPr kumimoji="0" lang="sv-SE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feedback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5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4606691" y="364632"/>
            <a:ext cx="1478520" cy="598320"/>
          </a:xfrm>
          <a:prstGeom prst="wedgeRectCallout">
            <a:avLst>
              <a:gd name="adj1" fmla="val 23277"/>
              <a:gd name="adj2" fmla="val 180012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Mer information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4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67068" y="2622903"/>
            <a:ext cx="992487" cy="829743"/>
          </a:xfrm>
          <a:prstGeom prst="wedgeRectCallout">
            <a:avLst>
              <a:gd name="adj1" fmla="val 104061"/>
              <a:gd name="adj2" fmla="val -21452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Välj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kapitel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5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10772393" y="1943328"/>
            <a:ext cx="691732" cy="524744"/>
          </a:xfrm>
          <a:prstGeom prst="wedgeRectCallout">
            <a:avLst>
              <a:gd name="adj1" fmla="val -112436"/>
              <a:gd name="adj2" fmla="val -68567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Sök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160728" y="4215842"/>
            <a:ext cx="994775" cy="752668"/>
          </a:xfrm>
          <a:prstGeom prst="wedgeRectCallout">
            <a:avLst>
              <a:gd name="adj1" fmla="val -92100"/>
              <a:gd name="adj2" fmla="val -57816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Öppna</a:t>
            </a:r>
            <a:r>
              <a:rPr kumimoji="0" lang="sv-SE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artikel för att läsa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>
          <a:xfrm>
            <a:off x="831850" y="2510850"/>
            <a:ext cx="10515600" cy="28527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sv-SE" sz="4000" b="1" dirty="0" smtClean="0">
                <a:latin typeface="+mn-lt"/>
              </a:rPr>
              <a:t>Mer information</a:t>
            </a:r>
            <a:r>
              <a:rPr lang="sv-SE" sz="4000" dirty="0" smtClean="0">
                <a:latin typeface="+mn-lt"/>
              </a:rPr>
              <a:t/>
            </a:r>
            <a:br>
              <a:rPr lang="sv-SE" sz="4000" dirty="0" smtClean="0">
                <a:latin typeface="+mn-lt"/>
              </a:rPr>
            </a:br>
            <a:r>
              <a:rPr lang="sv-SE" sz="4000" dirty="0" smtClean="0">
                <a:latin typeface="+mn-lt"/>
                <a:hlinkClick r:id="rId2"/>
              </a:rPr>
              <a:t>vardochinsats.se</a:t>
            </a:r>
            <a:r>
              <a:rPr lang="sv-SE" sz="4000" dirty="0" smtClean="0">
                <a:latin typeface="+mn-lt"/>
              </a:rPr>
              <a:t/>
            </a:r>
            <a:br>
              <a:rPr lang="sv-SE" sz="4000" dirty="0" smtClean="0">
                <a:latin typeface="+mn-lt"/>
              </a:rPr>
            </a:br>
            <a:r>
              <a:rPr lang="sv-SE" sz="4000" dirty="0" smtClean="0">
                <a:latin typeface="+mn-lt"/>
                <a:hlinkClick r:id="rId3"/>
              </a:rPr>
              <a:t>uppdragpsykiskhalsa.se/kunskapsutbyte/</a:t>
            </a:r>
            <a:endParaRPr lang="sv-SE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5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185004" y="2629912"/>
            <a:ext cx="994775" cy="534074"/>
          </a:xfrm>
          <a:prstGeom prst="wedgeRectCallout">
            <a:avLst>
              <a:gd name="adj1" fmla="val -92914"/>
              <a:gd name="adj2" fmla="val 81169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Visa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märkning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10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7269174" y="3071490"/>
            <a:ext cx="994775" cy="675122"/>
          </a:xfrm>
          <a:prstGeom prst="wedgeRectCallout">
            <a:avLst>
              <a:gd name="adj1" fmla="val 76285"/>
              <a:gd name="adj2" fmla="val 36583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Visa 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länk </a:t>
            </a: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till artikel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  <p:sp>
        <p:nvSpPr>
          <p:cNvPr id="11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185003" y="3844388"/>
            <a:ext cx="994775" cy="534074"/>
          </a:xfrm>
          <a:prstGeom prst="wedgeRectCallout">
            <a:avLst>
              <a:gd name="adj1" fmla="val -89660"/>
              <a:gd name="adj2" fmla="val -40043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Skriv</a:t>
            </a:r>
            <a:r>
              <a:rPr kumimoji="0" lang="sv-SE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ut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884981" y="5042035"/>
            <a:ext cx="1103586" cy="846386"/>
          </a:xfrm>
          <a:prstGeom prst="wedgeRectCallout">
            <a:avLst>
              <a:gd name="adj1" fmla="val -87877"/>
              <a:gd name="adj2" fmla="val -68008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Till 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början</a:t>
            </a: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 av programmet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  <p:sp>
        <p:nvSpPr>
          <p:cNvPr id="4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667523" y="2244530"/>
            <a:ext cx="992487" cy="829743"/>
          </a:xfrm>
          <a:prstGeom prst="wedgeRectCallout">
            <a:avLst>
              <a:gd name="adj1" fmla="val 131860"/>
              <a:gd name="adj2" fmla="val 19399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Välj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kapitel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10129346" y="2551083"/>
            <a:ext cx="1537137" cy="1216876"/>
          </a:xfrm>
          <a:prstGeom prst="wedgeRectCallout">
            <a:avLst>
              <a:gd name="adj1" fmla="val -71980"/>
              <a:gd name="adj2" fmla="val -106875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Stäng filter för att visa navigationen från webbplatsens 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startsida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3266"/>
            <a:ext cx="8797241" cy="4529672"/>
          </a:xfrm>
          <a:prstGeom prst="rect">
            <a:avLst/>
          </a:prstGeom>
        </p:spPr>
      </p:pic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445787" y="654270"/>
            <a:ext cx="1520351" cy="822364"/>
          </a:xfrm>
          <a:prstGeom prst="wedgeRectCallout">
            <a:avLst>
              <a:gd name="adj1" fmla="val 49254"/>
              <a:gd name="adj2" fmla="val 155520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Välj</a:t>
            </a:r>
            <a:r>
              <a:rPr kumimoji="0" 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filter </a:t>
            </a:r>
            <a:r>
              <a:rPr kumimoji="0" lang="sv-SE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för</a:t>
            </a:r>
            <a:r>
              <a:rPr kumimoji="0" lang="sv-SE" sz="12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att skräddarsy programmet</a:t>
            </a:r>
            <a:endParaRPr kumimoji="0" lang="sv-SE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7" y="1062383"/>
            <a:ext cx="8798955" cy="4530555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5735372" y="876032"/>
            <a:ext cx="924374" cy="1163161"/>
          </a:xfrm>
          <a:prstGeom prst="wedgeRectCallout">
            <a:avLst>
              <a:gd name="adj1" fmla="val -108233"/>
              <a:gd name="adj2" fmla="val 104201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Filtrera på 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utförare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8" y="1062383"/>
            <a:ext cx="8798956" cy="4530555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5735372" y="876032"/>
            <a:ext cx="924374" cy="1163161"/>
          </a:xfrm>
          <a:prstGeom prst="wedgeRectCallout">
            <a:avLst>
              <a:gd name="adj1" fmla="val -52207"/>
              <a:gd name="adj2" fmla="val 95157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Filtrera på 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yrkesroll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18" y="1062383"/>
            <a:ext cx="8798956" cy="4530555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5735371" y="876032"/>
            <a:ext cx="1256147" cy="1163161"/>
          </a:xfrm>
          <a:prstGeom prst="wedgeRectCallout">
            <a:avLst>
              <a:gd name="adj1" fmla="val 2068"/>
              <a:gd name="adj2" fmla="val 97244"/>
            </a:avLst>
          </a:prstGeom>
          <a:solidFill>
            <a:srgbClr val="FFBE0A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Filtrera på </a:t>
            </a:r>
            <a:r>
              <a:rPr lang="sv-SE" sz="1200" b="1" kern="0" dirty="0" smtClean="0">
                <a:solidFill>
                  <a:prstClr val="black"/>
                </a:solidFill>
                <a:latin typeface="Arial" panose="020B0604020202020204"/>
                <a:cs typeface="Calibri" pitchFamily="34" charset="0"/>
              </a:rPr>
              <a:t>åldersgrupp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126</Words>
  <Application>Microsoft Office PowerPoint</Application>
  <PresentationFormat>Bredbild</PresentationFormat>
  <Paragraphs>37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Mer information vardochinsats.se uppdragpsykiskhalsa.se/kunskapsutbyte/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Tunér Henrik</dc:creator>
  <cp:lastModifiedBy>Tunér Henrik</cp:lastModifiedBy>
  <cp:revision>8</cp:revision>
  <dcterms:created xsi:type="dcterms:W3CDTF">2019-11-08T15:50:31Z</dcterms:created>
  <dcterms:modified xsi:type="dcterms:W3CDTF">2019-11-08T16:50:56Z</dcterms:modified>
</cp:coreProperties>
</file>